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7559675" cy="10691813"/>
  <p:notesSz cx="6735763" cy="9866313"/>
  <p:defaultTextStyle>
    <a:defPPr>
      <a:defRPr lang="ja-JP"/>
    </a:defPPr>
    <a:lvl1pPr marL="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1pPr>
    <a:lvl2pPr marL="521315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2pPr>
    <a:lvl3pPr marL="1042631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3pPr>
    <a:lvl4pPr marL="1563946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4pPr>
    <a:lvl5pPr marL="208526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5pPr>
    <a:lvl6pPr marL="2606575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6pPr>
    <a:lvl7pPr marL="312789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7pPr>
    <a:lvl8pPr marL="3649206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8pPr>
    <a:lvl9pPr marL="4170521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88" y="60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7704B738-ED20-45E8-918C-55A99C0B3F08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58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6109F6CB-CF89-4211-923C-C3A1D2E90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315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631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3946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26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6575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789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49206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0521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38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0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3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5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26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1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3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18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53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C716-7CF8-490A-AFE0-BE872C00AEF5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-1" y="260753"/>
            <a:ext cx="7559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時短営業延長のお知らせ</a:t>
            </a:r>
            <a:endParaRPr lang="en-US" altLang="ja-JP" sz="48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0" y="1206500"/>
            <a:ext cx="7559676" cy="9485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endParaRPr lang="ja-JP" altLang="en-US" sz="3929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8121" y="1275379"/>
            <a:ext cx="72421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「新型コロナ感染拡大防止のための集中対策重点区域」へ呉市が追加指定となったため、呉市からの指示により、次のとおり施設の利用時間を短縮して営業いたします。</a:t>
            </a:r>
            <a:endParaRPr lang="ja-JP" altLang="en-US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898803"/>
            <a:ext cx="73914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 短 営 業 期 間</a:t>
            </a:r>
            <a:endParaRPr lang="en-US" altLang="ja-JP" sz="5400" b="1" dirty="0" smtClean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日（火）～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の予定</a:t>
            </a:r>
            <a:endParaRPr lang="en-US" altLang="ja-JP" sz="3200" b="1" dirty="0" smtClean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　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9:00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3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endParaRPr lang="en-US" altLang="ja-JP" sz="3200" b="1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屋内プール</a:t>
            </a: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最終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閉館時間：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までには、ご退館をお願いいたします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期間中の新規団体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予約の受付は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停止。</a:t>
            </a:r>
            <a:endParaRPr lang="en-US" altLang="ja-JP" sz="2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利用状況により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利用制限する場合がございます。</a:t>
            </a:r>
            <a:endParaRPr lang="ja-JP" altLang="en-US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トレーニング室・会議室・多目的広場（フットサル場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2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準備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・清掃・撤収も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含めての利用時間となります。</a:t>
            </a:r>
          </a:p>
          <a:p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までには、ご退館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をお願いいたします。</a:t>
            </a:r>
          </a:p>
          <a:p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期間中の新規受付は</a:t>
            </a:r>
            <a:r>
              <a:rPr lang="ja-JP" altLang="en-US" sz="2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停止</a:t>
            </a:r>
            <a:r>
              <a:rPr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" y="9731540"/>
            <a:ext cx="75596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利用者</a:t>
            </a:r>
            <a:r>
              <a:rPr lang="ja-JP" altLang="en-US" sz="1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の皆様にはご不便とご迷惑をお掛けいたします</a:t>
            </a:r>
            <a:r>
              <a:rPr lang="ja-JP" altLang="en-US" sz="19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endParaRPr lang="en-US" altLang="ja-JP" sz="19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9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何卒</a:t>
            </a:r>
            <a:r>
              <a:rPr lang="ja-JP" altLang="en-US" sz="1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ご理解・ご協力くださいますよう、お願い申し上げます。</a:t>
            </a:r>
          </a:p>
        </p:txBody>
      </p:sp>
    </p:spTree>
    <p:extLst>
      <p:ext uri="{BB962C8B-B14F-4D97-AF65-F5344CB8AC3E}">
        <p14:creationId xmlns:p14="http://schemas.microsoft.com/office/powerpoint/2010/main" val="20801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95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kure-d01</dc:creator>
  <cp:lastModifiedBy>kure-d01</cp:lastModifiedBy>
  <cp:revision>68</cp:revision>
  <cp:lastPrinted>2021-08-06T03:17:48Z</cp:lastPrinted>
  <dcterms:created xsi:type="dcterms:W3CDTF">2020-04-19T06:01:36Z</dcterms:created>
  <dcterms:modified xsi:type="dcterms:W3CDTF">2021-08-06T03:33:48Z</dcterms:modified>
</cp:coreProperties>
</file>